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865C-FAA1-40F1-B75E-CC73568F183A}" type="datetimeFigureOut">
              <a:rPr lang="en-US" smtClean="0"/>
              <a:t>5/18/2010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54380B-3336-4FAF-8BA5-1B6F6F32C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865C-FAA1-40F1-B75E-CC73568F183A}" type="datetimeFigureOut">
              <a:rPr lang="en-US" smtClean="0"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380B-3336-4FAF-8BA5-1B6F6F32C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865C-FAA1-40F1-B75E-CC73568F183A}" type="datetimeFigureOut">
              <a:rPr lang="en-US" smtClean="0"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380B-3336-4FAF-8BA5-1B6F6F32C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865C-FAA1-40F1-B75E-CC73568F183A}" type="datetimeFigureOut">
              <a:rPr lang="en-US" smtClean="0"/>
              <a:t>5/18/2010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A54380B-3336-4FAF-8BA5-1B6F6F32C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865C-FAA1-40F1-B75E-CC73568F183A}" type="datetimeFigureOut">
              <a:rPr lang="en-US" smtClean="0"/>
              <a:t>5/18/2010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380B-3336-4FAF-8BA5-1B6F6F32CE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865C-FAA1-40F1-B75E-CC73568F183A}" type="datetimeFigureOut">
              <a:rPr lang="en-US" smtClean="0"/>
              <a:t>5/18/2010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380B-3336-4FAF-8BA5-1B6F6F32C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865C-FAA1-40F1-B75E-CC73568F183A}" type="datetimeFigureOut">
              <a:rPr lang="en-US" smtClean="0"/>
              <a:t>5/18/2010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A54380B-3336-4FAF-8BA5-1B6F6F32CE8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865C-FAA1-40F1-B75E-CC73568F183A}" type="datetimeFigureOut">
              <a:rPr lang="en-US" smtClean="0"/>
              <a:t>5/18/2010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380B-3336-4FAF-8BA5-1B6F6F32C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865C-FAA1-40F1-B75E-CC73568F183A}" type="datetimeFigureOut">
              <a:rPr lang="en-US" smtClean="0"/>
              <a:t>5/18/2010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380B-3336-4FAF-8BA5-1B6F6F32C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865C-FAA1-40F1-B75E-CC73568F183A}" type="datetimeFigureOut">
              <a:rPr lang="en-US" smtClean="0"/>
              <a:t>5/18/2010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380B-3336-4FAF-8BA5-1B6F6F32CE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865C-FAA1-40F1-B75E-CC73568F183A}" type="datetimeFigureOut">
              <a:rPr lang="en-US" smtClean="0"/>
              <a:t>5/18/2010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4380B-3336-4FAF-8BA5-1B6F6F32CE8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48865C-FAA1-40F1-B75E-CC73568F183A}" type="datetimeFigureOut">
              <a:rPr lang="en-US" smtClean="0"/>
              <a:t>5/18/2010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A54380B-3336-4FAF-8BA5-1B6F6F32CE8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Resilience" TargetMode="External"/><Relationship Id="rId3" Type="http://schemas.openxmlformats.org/officeDocument/2006/relationships/hyperlink" Target="http://en.wikipedia.org/wiki/Electrical_grid" TargetMode="External"/><Relationship Id="rId7" Type="http://schemas.openxmlformats.org/officeDocument/2006/relationships/hyperlink" Target="http://en.wikipedia.org/wiki/Global_warming" TargetMode="External"/><Relationship Id="rId2" Type="http://schemas.openxmlformats.org/officeDocument/2006/relationships/hyperlink" Target="http://en.wikipedia.org/wiki/Digit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Energy_security" TargetMode="External"/><Relationship Id="rId5" Type="http://schemas.openxmlformats.org/officeDocument/2006/relationships/hyperlink" Target="http://en.wikipedia.org/wiki/Grid_(electricity)" TargetMode="External"/><Relationship Id="rId10" Type="http://schemas.openxmlformats.org/officeDocument/2006/relationships/hyperlink" Target="http://en.wikipedia.org/wiki/Smart_grid" TargetMode="External"/><Relationship Id="rId4" Type="http://schemas.openxmlformats.org/officeDocument/2006/relationships/hyperlink" Target="http://en.wikipedia.org/wiki/Net_metering" TargetMode="External"/><Relationship Id="rId9" Type="http://schemas.openxmlformats.org/officeDocument/2006/relationships/hyperlink" Target="http://en.wikipedia.org/wiki/Smart_mete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conomictimes.indiatimes.com/news/news-by-industry/cons-products/electronics/Smart-electric-grid-may-force-many-to-rethink-privacy-issues/articleshow/5945968.cms" TargetMode="External"/><Relationship Id="rId2" Type="http://schemas.openxmlformats.org/officeDocument/2006/relationships/hyperlink" Target="http://www.oe.energy.gov/smartgrid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419600"/>
            <a:ext cx="8458200" cy="122237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Smart Grid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8458200" cy="914400"/>
          </a:xfrm>
        </p:spPr>
        <p:txBody>
          <a:bodyPr/>
          <a:lstStyle/>
          <a:p>
            <a:r>
              <a:rPr lang="en-US" dirty="0" smtClean="0"/>
              <a:t>IEEE PSES Chapter</a:t>
            </a:r>
          </a:p>
          <a:p>
            <a:r>
              <a:rPr lang="en-US" dirty="0" smtClean="0"/>
              <a:t>May 18, 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Smart Grid?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smart grid</a:t>
            </a:r>
            <a:r>
              <a:rPr lang="en-US" dirty="0" smtClean="0"/>
              <a:t> delivers electricity from suppliers to consumers using two-way </a:t>
            </a:r>
            <a:r>
              <a:rPr lang="en-US" dirty="0" smtClean="0">
                <a:hlinkClick r:id="rId2" tooltip="Digital"/>
              </a:rPr>
              <a:t>digital</a:t>
            </a:r>
            <a:r>
              <a:rPr lang="en-US" dirty="0" smtClean="0"/>
              <a:t> technology to control appliances at consumers' homes to save energy, reduce cost and increase reliability and transparency. It overlays the </a:t>
            </a:r>
            <a:r>
              <a:rPr lang="en-US" dirty="0" smtClean="0">
                <a:hlinkClick r:id="rId3" tooltip="Electrical grid"/>
              </a:rPr>
              <a:t>electricity distribution grid</a:t>
            </a:r>
            <a:r>
              <a:rPr lang="en-US" dirty="0" smtClean="0"/>
              <a:t> with an information and </a:t>
            </a:r>
            <a:r>
              <a:rPr lang="en-US" dirty="0" smtClean="0">
                <a:hlinkClick r:id="rId4" tooltip="Net metering"/>
              </a:rPr>
              <a:t>net metering</a:t>
            </a:r>
            <a:r>
              <a:rPr lang="en-US" dirty="0" smtClean="0"/>
              <a:t> system.</a:t>
            </a:r>
          </a:p>
          <a:p>
            <a:r>
              <a:rPr lang="en-US" dirty="0" smtClean="0"/>
              <a:t>Such a modernized </a:t>
            </a:r>
            <a:r>
              <a:rPr lang="en-US" dirty="0" smtClean="0">
                <a:hlinkClick r:id="rId5" tooltip="Grid (electricity)"/>
              </a:rPr>
              <a:t>electricity network</a:t>
            </a:r>
            <a:r>
              <a:rPr lang="en-US" dirty="0" smtClean="0"/>
              <a:t> is being promoted by many governments as a way of addressing </a:t>
            </a:r>
            <a:r>
              <a:rPr lang="en-US" dirty="0" smtClean="0">
                <a:hlinkClick r:id="rId6" tooltip="Energy security"/>
              </a:rPr>
              <a:t>energy independence</a:t>
            </a:r>
            <a:r>
              <a:rPr lang="en-US" dirty="0" smtClean="0"/>
              <a:t>, </a:t>
            </a:r>
            <a:r>
              <a:rPr lang="en-US" dirty="0" smtClean="0">
                <a:hlinkClick r:id="rId7" tooltip="Global warming"/>
              </a:rPr>
              <a:t>global warming</a:t>
            </a:r>
            <a:r>
              <a:rPr lang="en-US" dirty="0" smtClean="0"/>
              <a:t> and emergency </a:t>
            </a:r>
            <a:r>
              <a:rPr lang="en-US" dirty="0" smtClean="0">
                <a:hlinkClick r:id="rId8" tooltip="Resilience"/>
              </a:rPr>
              <a:t>resilience</a:t>
            </a:r>
            <a:r>
              <a:rPr lang="en-US" dirty="0" smtClean="0"/>
              <a:t> issues. </a:t>
            </a:r>
            <a:r>
              <a:rPr lang="en-US" dirty="0" smtClean="0">
                <a:hlinkClick r:id="rId9" tooltip="Smart meter"/>
              </a:rPr>
              <a:t>Smart meters</a:t>
            </a:r>
            <a:r>
              <a:rPr lang="en-US" dirty="0" smtClean="0"/>
              <a:t> may be part of a smart grid, but alone do not constitute a smart grid.</a:t>
            </a:r>
          </a:p>
          <a:p>
            <a:r>
              <a:rPr lang="en-US" dirty="0" smtClean="0">
                <a:hlinkClick r:id="rId10"/>
              </a:rPr>
              <a:t>http://en.wikipedia.org/wiki/Smart_grid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Dept. of Energy</a:t>
            </a:r>
          </a:p>
          <a:p>
            <a:pPr lvl="1"/>
            <a:r>
              <a:rPr lang="en-US" dirty="0" smtClean="0">
                <a:hlinkClick r:id="rId2"/>
              </a:rPr>
              <a:t>http://www.oe.energy.gov/smartgrid.htm</a:t>
            </a:r>
            <a:endParaRPr lang="en-US" dirty="0" smtClean="0"/>
          </a:p>
          <a:p>
            <a:r>
              <a:rPr lang="en-US" dirty="0" smtClean="0"/>
              <a:t>May force many to rethink privacy</a:t>
            </a:r>
          </a:p>
          <a:p>
            <a:pPr lvl="1"/>
            <a:r>
              <a:rPr lang="en-US" dirty="0" smtClean="0">
                <a:hlinkClick r:id="rId3"/>
              </a:rPr>
              <a:t>http://economictimes.indiatimes.com/news/news-by-industry/cons-products/electronics/Smart-electric-grid-may-force-many-to-rethink-privacy-issues/articleshow/5945968.cms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126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Trek</vt:lpstr>
      <vt:lpstr>Smart Grid</vt:lpstr>
      <vt:lpstr>What is the Smart Grid?</vt:lpstr>
      <vt:lpstr>Slide 3</vt:lpstr>
    </vt:vector>
  </TitlesOfParts>
  <Company>Dell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Grid</dc:title>
  <dc:creator>daniece_carpenter</dc:creator>
  <cp:lastModifiedBy>daniece_carpenter</cp:lastModifiedBy>
  <cp:revision>2</cp:revision>
  <dcterms:created xsi:type="dcterms:W3CDTF">2010-05-18T22:50:29Z</dcterms:created>
  <dcterms:modified xsi:type="dcterms:W3CDTF">2010-05-18T22:57:56Z</dcterms:modified>
</cp:coreProperties>
</file>